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7" r:id="rId5"/>
    <p:sldId id="317" r:id="rId6"/>
    <p:sldId id="270" r:id="rId7"/>
    <p:sldId id="321" r:id="rId8"/>
    <p:sldId id="281" r:id="rId9"/>
    <p:sldId id="392" r:id="rId10"/>
    <p:sldId id="3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725" autoAdjust="0"/>
  </p:normalViewPr>
  <p:slideViewPr>
    <p:cSldViewPr snapToGrid="0">
      <p:cViewPr varScale="1">
        <p:scale>
          <a:sx n="119" d="100"/>
          <a:sy n="119" d="100"/>
        </p:scale>
        <p:origin x="216" y="1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8/30/2022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8926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Ultimate Brew Master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Travis Geers</a:t>
            </a:r>
          </a:p>
          <a:p>
            <a:r>
              <a:rPr lang="en-US" dirty="0"/>
              <a:t>William Bolls</a:t>
            </a:r>
          </a:p>
          <a:p>
            <a:r>
              <a:rPr lang="en-US" dirty="0"/>
              <a:t>Dean Dunivan </a:t>
            </a:r>
          </a:p>
          <a:p>
            <a:r>
              <a:rPr lang="en-US" dirty="0"/>
              <a:t>Jake Schlei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BA1EE4-9D4F-6FEF-62F6-84EE29B0EC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4523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Data Points Digital background">
            <a:extLst>
              <a:ext uri="{FF2B5EF4-FFF2-40B4-BE49-F238E27FC236}">
                <a16:creationId xmlns:a16="http://schemas.microsoft.com/office/drawing/2014/main" id="{5FED7C55-F545-49A1-90FD-D853A25AB45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40F1DF5B-353A-4270-8C10-6A15094411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/>
              <a:t>Overview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ubtitle 15">
            <a:extLst>
              <a:ext uri="{FF2B5EF4-FFF2-40B4-BE49-F238E27FC236}">
                <a16:creationId xmlns:a16="http://schemas.microsoft.com/office/drawing/2014/main" id="{4BDCF583-1D5D-4235-97C2-39272B80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dirty="0"/>
              <a:t>What and why?</a:t>
            </a:r>
            <a:endParaRPr lang="en-US" kern="1200" dirty="0">
              <a:latin typeface="+mn-lt"/>
              <a:ea typeface="+mn-ea"/>
              <a:cs typeface="+mn-cs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10D835-B454-4270-BB35-86A18730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7F653B-90B5-4F47-A33F-93DCB2EF6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E7D98D-6710-41D2-B258-E1A1059D2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3CB2B612-DCB0-E766-42FF-B24579F6BC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3136" y="74646"/>
            <a:ext cx="6614776" cy="658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10F3D66-0109-4903-90B9-66D0E288F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79261" y="2030035"/>
            <a:ext cx="1335600" cy="1262947"/>
            <a:chOff x="10145015" y="2343978"/>
            <a:chExt cx="1335600" cy="1262947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7DAB968-9B52-4EFF-AD39-7657DFEA6E48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400615" y="2343978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732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962BE440-9634-4380-B142-5DB692420C52}"/>
                </a:ext>
              </a:extLst>
            </p:cNvPr>
            <p:cNvSpPr/>
            <p:nvPr/>
          </p:nvSpPr>
          <p:spPr>
            <a:xfrm rot="13500000">
              <a:off x="10415015" y="21798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4B18D636-CC10-4B1E-AA38-419DCCF2D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>
            <a:normAutofit/>
          </a:bodyPr>
          <a:lstStyle/>
          <a:p>
            <a:r>
              <a:rPr lang="en-US" dirty="0"/>
              <a:t>Technologies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D098C43-2F2A-4100-89BC-5931039293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/>
          <a:lstStyle/>
          <a:p>
            <a:r>
              <a:rPr lang="en-US" dirty="0"/>
              <a:t>Created With: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DB251F7-EBE7-46AC-A920-FFE2C5AF6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/>
          <a:lstStyle/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JavaScript</a:t>
            </a:r>
          </a:p>
          <a:p>
            <a:r>
              <a:rPr lang="en-US" dirty="0"/>
              <a:t>JQuery</a:t>
            </a:r>
          </a:p>
          <a:p>
            <a:r>
              <a:rPr lang="en-US" dirty="0"/>
              <a:t>Jquery UI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FB7F30B-2A84-4C44-BC5A-E826ED6E74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/>
          <a:lstStyle/>
          <a:p>
            <a:r>
              <a:rPr lang="en-US" dirty="0"/>
              <a:t>Semantic UI</a:t>
            </a:r>
          </a:p>
          <a:p>
            <a:r>
              <a:rPr lang="en-US" dirty="0"/>
              <a:t>Open Breweries DB API</a:t>
            </a:r>
          </a:p>
          <a:p>
            <a:r>
              <a:rPr lang="en-US" dirty="0"/>
              <a:t>Giphy API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6F3814E-455F-456B-B1AF-7B993965A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4295775" y="0"/>
            <a:ext cx="360000" cy="274638"/>
          </a:xfrm>
          <a:custGeom>
            <a:avLst/>
            <a:gdLst>
              <a:gd name="connsiteX0" fmla="*/ 30714 w 360000"/>
              <a:gd name="connsiteY0" fmla="*/ 0 h 274638"/>
              <a:gd name="connsiteX1" fmla="*/ 329286 w 360000"/>
              <a:gd name="connsiteY1" fmla="*/ 0 h 274638"/>
              <a:gd name="connsiteX2" fmla="*/ 345855 w 360000"/>
              <a:gd name="connsiteY2" fmla="*/ 24574 h 274638"/>
              <a:gd name="connsiteX3" fmla="*/ 360000 w 360000"/>
              <a:gd name="connsiteY3" fmla="*/ 94638 h 274638"/>
              <a:gd name="connsiteX4" fmla="*/ 180000 w 360000"/>
              <a:gd name="connsiteY4" fmla="*/ 274638 h 274638"/>
              <a:gd name="connsiteX5" fmla="*/ 0 w 360000"/>
              <a:gd name="connsiteY5" fmla="*/ 94638 h 274638"/>
              <a:gd name="connsiteX6" fmla="*/ 14145 w 360000"/>
              <a:gd name="connsiteY6" fmla="*/ 24574 h 274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0000" h="274638">
                <a:moveTo>
                  <a:pt x="30714" y="0"/>
                </a:moveTo>
                <a:lnTo>
                  <a:pt x="329286" y="0"/>
                </a:lnTo>
                <a:lnTo>
                  <a:pt x="345855" y="24574"/>
                </a:lnTo>
                <a:cubicBezTo>
                  <a:pt x="354963" y="46109"/>
                  <a:pt x="360000" y="69785"/>
                  <a:pt x="360000" y="94638"/>
                </a:cubicBezTo>
                <a:cubicBezTo>
                  <a:pt x="360000" y="194049"/>
                  <a:pt x="279411" y="274638"/>
                  <a:pt x="180000" y="274638"/>
                </a:cubicBezTo>
                <a:cubicBezTo>
                  <a:pt x="80589" y="274638"/>
                  <a:pt x="0" y="194049"/>
                  <a:pt x="0" y="94638"/>
                </a:cubicBezTo>
                <a:cubicBezTo>
                  <a:pt x="0" y="69785"/>
                  <a:pt x="5037" y="46109"/>
                  <a:pt x="14145" y="24574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345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81E8936-2270-47FE-94A4-398CB123E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endParaRPr lang="en-US" dirty="0"/>
          </a:p>
        </p:txBody>
      </p:sp>
      <p:pic>
        <p:nvPicPr>
          <p:cNvPr id="16" name="Picture Placeholder 15" descr="Data Points Digital background">
            <a:extLst>
              <a:ext uri="{FF2B5EF4-FFF2-40B4-BE49-F238E27FC236}">
                <a16:creationId xmlns:a16="http://schemas.microsoft.com/office/drawing/2014/main" id="{361E9ADB-7377-4CF1-9AE4-AEFBDEBEEE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3776472"/>
          </a:xfrm>
        </p:spPr>
      </p:pic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0287FEC-3826-4868-8D93-52429C6156F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rmAutofit/>
          </a:bodyPr>
          <a:lstStyle/>
          <a:p>
            <a:r>
              <a:rPr lang="en-US" dirty="0"/>
              <a:t>Let’s show you how it works!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329F70-04F7-4C70-BCF8-D4371F54EF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3302E-502D-4151-81C9-5FD6AF959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907F8-C614-4D59-A03F-BF9CD5E3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67C73F-847A-66A7-D918-CC6BDD650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377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61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/>
          <a:lstStyle/>
          <a:p>
            <a:r>
              <a:rPr lang="en-US" dirty="0"/>
              <a:t>Conflicts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98ECEC-4413-4244-8F21-0076EC51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Framework Documentation </a:t>
            </a:r>
          </a:p>
          <a:p>
            <a:pPr lvl="0"/>
            <a:r>
              <a:rPr lang="en-US" dirty="0"/>
              <a:t>Overriding Semantic UI elements</a:t>
            </a:r>
          </a:p>
          <a:p>
            <a:pPr lvl="0"/>
            <a:r>
              <a:rPr lang="en-US" dirty="0"/>
              <a:t>GitHub Merges </a:t>
            </a:r>
          </a:p>
          <a:p>
            <a:r>
              <a:rPr lang="en-US" dirty="0"/>
              <a:t>APIs, specifically for Maps</a:t>
            </a:r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236478C-E242-44E0-8357-C72C9B58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5A6DC02-681E-4AF7-AC6E-57CDDB2FB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F0A8666-4477-461C-A79D-E91232EE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547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788B34-4190-4916-9048-47720EA5A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/>
          <a:lstStyle/>
          <a:p>
            <a:r>
              <a:rPr lang="en-US" dirty="0"/>
              <a:t>Additions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98ECEC-4413-4244-8F21-0076EC51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Implement a map API to get directions to breweries, and see where they are in relation to other breweries</a:t>
            </a:r>
          </a:p>
          <a:p>
            <a:pPr lvl="0"/>
            <a:r>
              <a:rPr lang="en-US" dirty="0"/>
              <a:t>Add a review system to leave reviews for other users to see</a:t>
            </a:r>
          </a:p>
          <a:p>
            <a:pPr marL="0" lvl="0" indent="0">
              <a:buNone/>
            </a:pPr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D236478C-E242-44E0-8357-C72C9B588C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65A6DC02-681E-4AF7-AC6E-57CDDB2FB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F0A8666-4477-461C-A79D-E91232EE9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00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F8FAEED9-1ECD-45F9-87A0-9394BAEAB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/>
          <a:lstStyle/>
          <a:p>
            <a:r>
              <a:rPr lang="en-US" dirty="0"/>
              <a:t>Cheers!</a:t>
            </a:r>
          </a:p>
        </p:txBody>
      </p:sp>
      <p:pic>
        <p:nvPicPr>
          <p:cNvPr id="27" name="Picture Placeholder 26" descr="Data Points Digital background">
            <a:extLst>
              <a:ext uri="{FF2B5EF4-FFF2-40B4-BE49-F238E27FC236}">
                <a16:creationId xmlns:a16="http://schemas.microsoft.com/office/drawing/2014/main" id="{9E660784-34E2-4CDA-926A-DDD6AAF3504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548640"/>
            <a:ext cx="5084064" cy="2880360"/>
          </a:xfrm>
        </p:spPr>
      </p:pic>
      <p:pic>
        <p:nvPicPr>
          <p:cNvPr id="33" name="Picture Placeholder 32" descr="Data Points Digital background">
            <a:extLst>
              <a:ext uri="{FF2B5EF4-FFF2-40B4-BE49-F238E27FC236}">
                <a16:creationId xmlns:a16="http://schemas.microsoft.com/office/drawing/2014/main" id="{48106962-23C6-4DFE-BB3A-E5FFF03F38C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56248" y="3429000"/>
            <a:ext cx="5084064" cy="288036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3E305-6365-4345-8BD1-4A31C61D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</p:spPr>
        <p:txBody>
          <a:bodyPr/>
          <a:lstStyle/>
          <a:p>
            <a:r>
              <a:rPr lang="en-US" dirty="0"/>
              <a:t>Wednesday, August 31, 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7A3FF-ED32-4C4A-A21F-848A3BF6F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</p:spPr>
        <p:txBody>
          <a:bodyPr/>
          <a:lstStyle/>
          <a:p>
            <a:r>
              <a:rPr lang="en-US" dirty="0"/>
              <a:t>Ultimate Brew Master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0F23-FB58-4EF8-82FD-E86CED25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</p:spPr>
        <p:txBody>
          <a:bodyPr/>
          <a:lstStyle/>
          <a:p>
            <a:fld id="{DBA1B0FB-D917-4C8C-928F-313BD683BF39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931614-E57B-DB34-92AF-A39AABB073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7581" y="344319"/>
            <a:ext cx="6783898" cy="5964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2A34A-46F4-3E25-F6B7-8EFE0BF8E1A4}"/>
              </a:ext>
            </a:extLst>
          </p:cNvPr>
          <p:cNvSpPr txBox="1"/>
          <p:nvPr/>
        </p:nvSpPr>
        <p:spPr>
          <a:xfrm>
            <a:off x="550863" y="3970421"/>
            <a:ext cx="453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questions do you have for us?</a:t>
            </a:r>
          </a:p>
        </p:txBody>
      </p:sp>
    </p:spTree>
    <p:extLst>
      <p:ext uri="{BB962C8B-B14F-4D97-AF65-F5344CB8AC3E}">
        <p14:creationId xmlns:p14="http://schemas.microsoft.com/office/powerpoint/2010/main" val="324779884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{A5424EE1-AB6F-487D-BBCA-84F22BFEAF01}tf33713516_win32</Template>
  <TotalTime>63</TotalTime>
  <Words>164</Words>
  <Application>Microsoft Office PowerPoint</Application>
  <PresentationFormat>Widescreen</PresentationFormat>
  <Paragraphs>52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Walbaum Display</vt:lpstr>
      <vt:lpstr>3DFloatVTI</vt:lpstr>
      <vt:lpstr>Ultimate Brew Master</vt:lpstr>
      <vt:lpstr>Overview</vt:lpstr>
      <vt:lpstr>Technologies </vt:lpstr>
      <vt:lpstr>Demo </vt:lpstr>
      <vt:lpstr>Conflicts </vt:lpstr>
      <vt:lpstr>Additions </vt:lpstr>
      <vt:lpstr>Cheers!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Ultimate Brew Master</dc:title>
  <dc:creator>Schlei Jake</dc:creator>
  <cp:lastModifiedBy>Schlei Jake</cp:lastModifiedBy>
  <cp:revision>3</cp:revision>
  <dcterms:created xsi:type="dcterms:W3CDTF">2022-08-30T17:54:24Z</dcterms:created>
  <dcterms:modified xsi:type="dcterms:W3CDTF">2022-08-30T18:58:07Z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